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56" r:id="rId5"/>
    <p:sldId id="260" r:id="rId6"/>
    <p:sldId id="261" r:id="rId7"/>
    <p:sldId id="266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9FF"/>
    <a:srgbClr val="DD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DC8C74-4EF9-42ED-A161-2F27B902D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658F12-0201-4D38-9DE6-54EB30968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30EA6-D84D-45C8-A8FF-79A3EA4F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F5DBD1-C66D-4368-A721-826896B6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BC15F3-7864-4716-9E17-2C7EB845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0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F5DC9-3652-4BA8-9C51-B5238596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7ED42F-7E48-4FFA-8E20-A8E94BA3E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278490-2596-4448-9FB1-C8288D3E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4EDD1A-C161-4880-85F1-98ED1791A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A4914-3FC4-47AF-B02E-DFBD514A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1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B054C-80DD-4FE8-B738-27DB6C90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A44A71-1FB0-493E-9114-0F98BF0B1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20AF68-6134-4955-A3AB-6823A265B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23CD39-F660-4F92-91A1-D4F87BA8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4AA28E-7A95-4C13-87A4-0416AF7A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86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64AD4-0B80-4535-A1DF-5B59A46C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8117F8-8AF5-48F1-9FB5-E1E5E1188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9CA272-899C-44CA-BEF5-B33498EF8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390CFE-146B-482E-B6D9-ADDC19E8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226CDA-3E45-4B31-AB33-1987F9056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5E23F9-C32E-4B9C-8785-73B379C2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2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2BFF3-4601-4F04-BC4F-51CC05A92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0F74E3-0CF9-4EF5-9E33-6150E67E8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A7B439-05BB-4D41-A0F0-6340B114B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36B130-F6D3-40D4-A977-2A59ECF65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446E0F-3CC2-401F-B18C-7C97225D8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831E4D-DE21-48A1-837E-684BE65DB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CBC529-54A7-4B4D-B1D0-CCE883DC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6C693F-99F7-4A12-A259-9C52261D9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06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96E1C-48DE-415B-B68D-1E261917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41A9F7-5371-4773-957D-6BEDE256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F62FF8-5A91-4BB0-8FAC-75F64FF16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949F6D-E8C1-4DA6-BCBF-DA6F95295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1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580A0A-EF83-4E9D-A6E8-770ED431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E22896-90A0-4217-9492-C8B60985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74F6FB-1B11-4722-B3B3-4C87BC74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80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EE17E-16B4-4A76-A2AF-071D250F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7BC57A-87C4-4DD5-BED2-AE43005C5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1DEB14-8C54-4E1E-BE44-CDB49D42D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AFB235-89D6-4066-ADF0-2D2526524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8D9BD2-4CE3-4F91-8C0B-17F545C79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DE6584-5FB0-498C-B365-D696997A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20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74D05-138F-4C0C-8DD2-E2A513F8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6B7E25-F67F-4AB0-BA86-393D0E766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843B71-8929-4F21-928A-881FB2306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35597D-A16E-4309-ADF0-0AEEB750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6B29A2-F4D6-49F1-B8D3-890243299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66AC7A-1367-454F-9DA6-A1718BA38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51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19DA9-5EA2-4373-9DF3-BE47DBD5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E30DBF-1C89-4794-9AF9-63EC2A874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2BD2BD-EB95-436D-B1D4-96B52BEF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DB25F6-02FE-41CB-A9D4-DB1F0321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C76B2F-F447-470A-A73D-E223B5512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48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4C5F4E-7F02-47FF-B244-59145B15C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445D63-EE6F-4D4A-848E-15901C3BF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3A66A-A7D0-4BD5-A321-A79ABD282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902A8-8B41-457A-BF03-63A617EA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77D6A-11F1-47FE-9404-A9B69143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5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818EE-6AD3-4321-96FA-7176DEAB3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A4A96E-9BB3-480C-BD38-C63D1E12A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BE4CA-41AF-4F95-BDCC-0DB35A889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22ECF-748D-4A8A-BA1E-201457FC2CD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D0445C-F749-4643-AC7C-3EB416CB7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5A9E0A-0F12-4A8A-9B31-5B1D55297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2B84F-E37F-4491-8680-818798363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2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698CB99-C22C-46B2-9ED9-AFDD40BF0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F9CC6D2-F2EA-4DE5-BD1F-81D2C3308791}"/>
              </a:ext>
            </a:extLst>
          </p:cNvPr>
          <p:cNvGrpSpPr/>
          <p:nvPr/>
        </p:nvGrpSpPr>
        <p:grpSpPr>
          <a:xfrm>
            <a:off x="6993835" y="381791"/>
            <a:ext cx="5194852" cy="3047209"/>
            <a:chOff x="6993835" y="381791"/>
            <a:chExt cx="5194852" cy="3047209"/>
          </a:xfrm>
        </p:grpSpPr>
        <p:sp>
          <p:nvSpPr>
            <p:cNvPr id="6" name="Облачко с текстом: овальное 5">
              <a:extLst>
                <a:ext uri="{FF2B5EF4-FFF2-40B4-BE49-F238E27FC236}">
                  <a16:creationId xmlns:a16="http://schemas.microsoft.com/office/drawing/2014/main" id="{30E4CDC5-91F0-451A-B615-33B977934194}"/>
                </a:ext>
              </a:extLst>
            </p:cNvPr>
            <p:cNvSpPr/>
            <p:nvPr/>
          </p:nvSpPr>
          <p:spPr>
            <a:xfrm>
              <a:off x="6993835" y="381791"/>
              <a:ext cx="5194852" cy="3047209"/>
            </a:xfrm>
            <a:prstGeom prst="wedgeEllipseCallout">
              <a:avLst>
                <a:gd name="adj1" fmla="val -43984"/>
                <a:gd name="adj2" fmla="val 43056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54BC1D-FFDA-431B-BEF9-802D2B6E0544}"/>
                </a:ext>
              </a:extLst>
            </p:cNvPr>
            <p:cNvSpPr txBox="1"/>
            <p:nvPr/>
          </p:nvSpPr>
          <p:spPr>
            <a:xfrm>
              <a:off x="7205870" y="566531"/>
              <a:ext cx="4770783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Приветствую, друзья.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 вас видеть.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пришёл к вам на урок, чтобы побольше узнать о букве Ш.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подготовил для вас задания.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Желаю удачи!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131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2CF3F-67B5-415C-8B91-95FDDA97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2156" y="-487017"/>
            <a:ext cx="12192000" cy="5747440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Ша-ша-ша</a:t>
            </a:r>
            <a:r>
              <a:rPr lang="ru-RU" sz="5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мама моет малыша</a:t>
            </a:r>
            <a:r>
              <a:rPr lang="ru-RU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80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253AA5C-5110-4194-BC4E-64810FFA91DD}"/>
              </a:ext>
            </a:extLst>
          </p:cNvPr>
          <p:cNvSpPr txBox="1">
            <a:spLocks/>
          </p:cNvSpPr>
          <p:nvPr/>
        </p:nvSpPr>
        <p:spPr>
          <a:xfrm>
            <a:off x="1030356" y="1110560"/>
            <a:ext cx="10515600" cy="574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8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B9F8F-A5C6-43B4-91A7-4F058E13BDD4}"/>
              </a:ext>
            </a:extLst>
          </p:cNvPr>
          <p:cNvSpPr txBox="1"/>
          <p:nvPr/>
        </p:nvSpPr>
        <p:spPr>
          <a:xfrm>
            <a:off x="192156" y="1982602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Шо-шо-шо</a:t>
            </a:r>
            <a:r>
              <a:rPr lang="ru-RU" sz="5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всем ребятам хорошо.</a:t>
            </a:r>
            <a:br>
              <a:rPr lang="ru-RU" sz="5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24E37-19D5-46C9-AF48-3873BD57FD87}"/>
              </a:ext>
            </a:extLst>
          </p:cNvPr>
          <p:cNvSpPr txBox="1"/>
          <p:nvPr/>
        </p:nvSpPr>
        <p:spPr>
          <a:xfrm>
            <a:off x="-782704" y="2977736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Шу-шу-шу я письмо пишу.</a:t>
            </a: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EFC71-1D13-4EAF-BE8F-D1DEA61405DE}"/>
              </a:ext>
            </a:extLst>
          </p:cNvPr>
          <p:cNvSpPr txBox="1"/>
          <p:nvPr/>
        </p:nvSpPr>
        <p:spPr>
          <a:xfrm>
            <a:off x="-99391" y="3174314"/>
            <a:ext cx="121919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ru-RU" sz="5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r>
              <a:rPr lang="ru-RU" sz="5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Ши-ши -ши зашумели камыши. </a:t>
            </a: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94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8232B3-8F4D-4EBB-9273-F97B51498B6B}"/>
              </a:ext>
            </a:extLst>
          </p:cNvPr>
          <p:cNvSpPr txBox="1"/>
          <p:nvPr/>
        </p:nvSpPr>
        <p:spPr>
          <a:xfrm>
            <a:off x="1610139" y="904461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2A46A-A7A4-437B-8DD6-01844E63D3C4}"/>
              </a:ext>
            </a:extLst>
          </p:cNvPr>
          <p:cNvSpPr txBox="1"/>
          <p:nvPr/>
        </p:nvSpPr>
        <p:spPr>
          <a:xfrm>
            <a:off x="1683027" y="1826997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46972-BEC5-4361-9629-F761520DAFAC}"/>
              </a:ext>
            </a:extLst>
          </p:cNvPr>
          <p:cNvSpPr txBox="1"/>
          <p:nvPr/>
        </p:nvSpPr>
        <p:spPr>
          <a:xfrm>
            <a:off x="1593576" y="2772297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кры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121519-2DBA-4284-BA11-9EEB43EFF191}"/>
              </a:ext>
            </a:extLst>
          </p:cNvPr>
          <p:cNvSpPr txBox="1"/>
          <p:nvPr/>
        </p:nvSpPr>
        <p:spPr>
          <a:xfrm>
            <a:off x="3863010" y="2807298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77CAD8-B42C-41EC-A725-12CBAB00AC69}"/>
              </a:ext>
            </a:extLst>
          </p:cNvPr>
          <p:cNvSpPr txBox="1"/>
          <p:nvPr/>
        </p:nvSpPr>
        <p:spPr>
          <a:xfrm>
            <a:off x="1610139" y="3752237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52BF63-EC0B-4172-88AC-EE8290DE40FB}"/>
              </a:ext>
            </a:extLst>
          </p:cNvPr>
          <p:cNvSpPr txBox="1"/>
          <p:nvPr/>
        </p:nvSpPr>
        <p:spPr>
          <a:xfrm>
            <a:off x="8554279" y="904461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пы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99EC8-B81C-4C0B-89BA-F18B445B1F0D}"/>
              </a:ext>
            </a:extLst>
          </p:cNvPr>
          <p:cNvSpPr txBox="1"/>
          <p:nvPr/>
        </p:nvSpPr>
        <p:spPr>
          <a:xfrm>
            <a:off x="8554279" y="1892219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D2B28-0BCC-42CD-9A2B-29E146BC9D1E}"/>
              </a:ext>
            </a:extLst>
          </p:cNvPr>
          <p:cNvSpPr txBox="1"/>
          <p:nvPr/>
        </p:nvSpPr>
        <p:spPr>
          <a:xfrm>
            <a:off x="8554279" y="2736573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FF895-5494-4E2F-A0A5-95A3E7E8E5BB}"/>
              </a:ext>
            </a:extLst>
          </p:cNvPr>
          <p:cNvSpPr txBox="1"/>
          <p:nvPr/>
        </p:nvSpPr>
        <p:spPr>
          <a:xfrm>
            <a:off x="1676401" y="4767900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34EBE-F7D1-4E57-824D-395602BEAD80}"/>
              </a:ext>
            </a:extLst>
          </p:cNvPr>
          <p:cNvSpPr txBox="1"/>
          <p:nvPr/>
        </p:nvSpPr>
        <p:spPr>
          <a:xfrm>
            <a:off x="8554279" y="3752237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BE81A1-D030-4518-B265-DE5E2573D195}"/>
              </a:ext>
            </a:extLst>
          </p:cNvPr>
          <p:cNvSpPr txBox="1"/>
          <p:nvPr/>
        </p:nvSpPr>
        <p:spPr>
          <a:xfrm>
            <a:off x="8554279" y="4767900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рма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F1DA636-32BA-44B4-9F19-82695CE2BDEE}"/>
              </a:ext>
            </a:extLst>
          </p:cNvPr>
          <p:cNvCxnSpPr/>
          <p:nvPr/>
        </p:nvCxnSpPr>
        <p:spPr>
          <a:xfrm>
            <a:off x="3637722" y="1272209"/>
            <a:ext cx="0" cy="43930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3D053A5-33CF-410D-A4C8-63919ED08E44}"/>
              </a:ext>
            </a:extLst>
          </p:cNvPr>
          <p:cNvCxnSpPr/>
          <p:nvPr/>
        </p:nvCxnSpPr>
        <p:spPr>
          <a:xfrm>
            <a:off x="8322365" y="1390468"/>
            <a:ext cx="0" cy="43930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E0FB688-71FF-44DE-8882-7DE5604926F9}"/>
              </a:ext>
            </a:extLst>
          </p:cNvPr>
          <p:cNvSpPr txBox="1"/>
          <p:nvPr/>
        </p:nvSpPr>
        <p:spPr>
          <a:xfrm>
            <a:off x="6689036" y="2752168"/>
            <a:ext cx="2186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</a:t>
            </a:r>
          </a:p>
        </p:txBody>
      </p:sp>
    </p:spTree>
    <p:extLst>
      <p:ext uri="{BB962C8B-B14F-4D97-AF65-F5344CB8AC3E}">
        <p14:creationId xmlns:p14="http://schemas.microsoft.com/office/powerpoint/2010/main" val="402188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FEFCC9-FD84-4733-8A60-69AEBDFB0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472" y="216231"/>
            <a:ext cx="8095056" cy="642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04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29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F34E12-C89F-40ED-994D-346CECF47BBA}"/>
              </a:ext>
            </a:extLst>
          </p:cNvPr>
          <p:cNvSpPr txBox="1"/>
          <p:nvPr/>
        </p:nvSpPr>
        <p:spPr>
          <a:xfrm>
            <a:off x="0" y="998089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</a:t>
            </a:r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роколота У шина машины 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B7F8C-5480-4FEA-851A-33A777529E27}"/>
              </a:ext>
            </a:extLst>
          </p:cNvPr>
          <p:cNvSpPr txBox="1"/>
          <p:nvPr/>
        </p:nvSpPr>
        <p:spPr>
          <a:xfrm>
            <a:off x="-109330" y="2598003"/>
            <a:ext cx="124338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 машины проколота шина.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5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74F809-7216-46E0-9322-8FB737AACE61}"/>
              </a:ext>
            </a:extLst>
          </p:cNvPr>
          <p:cNvSpPr txBox="1"/>
          <p:nvPr/>
        </p:nvSpPr>
        <p:spPr>
          <a:xfrm>
            <a:off x="-99391" y="2449202"/>
            <a:ext cx="123808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 err="1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шына</a:t>
            </a:r>
            <a:endParaRPr lang="ru-RU" sz="8000" dirty="0"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6ADB0FD-3B3C-440B-AA03-0F2090E5FAD0}"/>
              </a:ext>
            </a:extLst>
          </p:cNvPr>
          <p:cNvCxnSpPr>
            <a:cxnSpLocks/>
          </p:cNvCxnSpPr>
          <p:nvPr/>
        </p:nvCxnSpPr>
        <p:spPr>
          <a:xfrm flipH="1">
            <a:off x="4701209" y="2971800"/>
            <a:ext cx="2812775" cy="57647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01E4B49-0F16-495F-8348-AB8CCC1B1398}"/>
              </a:ext>
            </a:extLst>
          </p:cNvPr>
          <p:cNvSpPr txBox="1"/>
          <p:nvPr/>
        </p:nvSpPr>
        <p:spPr>
          <a:xfrm>
            <a:off x="1" y="1125763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шина</a:t>
            </a:r>
          </a:p>
        </p:txBody>
      </p:sp>
    </p:spTree>
    <p:extLst>
      <p:ext uri="{BB962C8B-B14F-4D97-AF65-F5344CB8AC3E}">
        <p14:creationId xmlns:p14="http://schemas.microsoft.com/office/powerpoint/2010/main" val="366380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9DD90A-F88F-489F-A41E-9E9643475E2B}"/>
              </a:ext>
            </a:extLst>
          </p:cNvPr>
          <p:cNvSpPr txBox="1"/>
          <p:nvPr/>
        </p:nvSpPr>
        <p:spPr>
          <a:xfrm>
            <a:off x="0" y="998089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купила мне Мама шорты 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CF2F3-551B-46CC-98F8-7E4D2B29CA50}"/>
              </a:ext>
            </a:extLst>
          </p:cNvPr>
          <p:cNvSpPr txBox="1"/>
          <p:nvPr/>
        </p:nvSpPr>
        <p:spPr>
          <a:xfrm>
            <a:off x="-109330" y="2598003"/>
            <a:ext cx="124338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Мама купила мне шорты.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EB14670E-DFE9-4961-80B1-3E8C8179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2778" l="10000" r="90000">
                        <a14:foregroundMark x1="51797" y1="7500" x2="51797" y2="7500"/>
                        <a14:foregroundMark x1="50313" y1="7500" x2="50313" y2="7500"/>
                        <a14:foregroundMark x1="51250" y1="3472" x2="51250" y2="3472"/>
                        <a14:foregroundMark x1="49297" y1="91389" x2="49297" y2="91389"/>
                        <a14:foregroundMark x1="38906" y1="92778" x2="38906" y2="92778"/>
                        <a14:foregroundMark x1="50625" y1="1389" x2="50625" y2="1389"/>
                        <a14:backgroundMark x1="54141" y1="972" x2="54141" y2="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13" y="3826565"/>
            <a:ext cx="5159513" cy="290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95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9DD90A-F88F-489F-A41E-9E9643475E2B}"/>
              </a:ext>
            </a:extLst>
          </p:cNvPr>
          <p:cNvSpPr txBox="1"/>
          <p:nvPr/>
        </p:nvSpPr>
        <p:spPr>
          <a:xfrm>
            <a:off x="0" y="998089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кушаю вкусную Я кашу 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CF2F3-551B-46CC-98F8-7E4D2B29CA50}"/>
              </a:ext>
            </a:extLst>
          </p:cNvPr>
          <p:cNvSpPr txBox="1"/>
          <p:nvPr/>
        </p:nvSpPr>
        <p:spPr>
          <a:xfrm>
            <a:off x="-109330" y="2598003"/>
            <a:ext cx="124338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Я кушаю вкусну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ю кашу</a:t>
            </a:r>
            <a:r>
              <a:rPr lang="ru-RU" sz="4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.</a:t>
            </a:r>
            <a:endParaRPr lang="ru-RU" sz="4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3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698CB99-C22C-46B2-9ED9-AFDD40BF0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F9CC6D2-F2EA-4DE5-BD1F-81D2C3308791}"/>
              </a:ext>
            </a:extLst>
          </p:cNvPr>
          <p:cNvGrpSpPr/>
          <p:nvPr/>
        </p:nvGrpSpPr>
        <p:grpSpPr>
          <a:xfrm>
            <a:off x="6993835" y="381791"/>
            <a:ext cx="5194852" cy="3047209"/>
            <a:chOff x="6993835" y="381791"/>
            <a:chExt cx="5194852" cy="3047209"/>
          </a:xfrm>
        </p:grpSpPr>
        <p:sp>
          <p:nvSpPr>
            <p:cNvPr id="6" name="Облачко с текстом: овальное 5">
              <a:extLst>
                <a:ext uri="{FF2B5EF4-FFF2-40B4-BE49-F238E27FC236}">
                  <a16:creationId xmlns:a16="http://schemas.microsoft.com/office/drawing/2014/main" id="{30E4CDC5-91F0-451A-B615-33B977934194}"/>
                </a:ext>
              </a:extLst>
            </p:cNvPr>
            <p:cNvSpPr/>
            <p:nvPr/>
          </p:nvSpPr>
          <p:spPr>
            <a:xfrm>
              <a:off x="6993835" y="381791"/>
              <a:ext cx="5194852" cy="3047209"/>
            </a:xfrm>
            <a:prstGeom prst="wedgeEllipseCallout">
              <a:avLst>
                <a:gd name="adj1" fmla="val -43984"/>
                <a:gd name="adj2" fmla="val 43056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54BC1D-FFDA-431B-BEF9-802D2B6E0544}"/>
                </a:ext>
              </a:extLst>
            </p:cNvPr>
            <p:cNvSpPr txBox="1"/>
            <p:nvPr/>
          </p:nvSpPr>
          <p:spPr>
            <a:xfrm>
              <a:off x="7205869" y="1059009"/>
              <a:ext cx="4770783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Спасибо большое!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 большие молодцы.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Пора прощаться.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новых встреч.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0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118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Trebuchet MS</vt:lpstr>
      <vt:lpstr>Тема Office</vt:lpstr>
      <vt:lpstr>Презентация PowerPoint</vt:lpstr>
      <vt:lpstr>Ша-ша-ша мама моет малыша.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36</cp:revision>
  <dcterms:created xsi:type="dcterms:W3CDTF">2025-01-18T18:36:44Z</dcterms:created>
  <dcterms:modified xsi:type="dcterms:W3CDTF">2025-01-22T15:54:54Z</dcterms:modified>
</cp:coreProperties>
</file>